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34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CB2E3-9AA4-4234-94C1-F749AD4B5AD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8853C-C316-421D-BDBE-35CE30487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C4036B-C630-46B1-B88B-6FD923BE8C8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9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4EBD"/>
            </a:gs>
            <a:gs pos="6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C20B-1C02-4ABC-A782-EEA2F2220433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87FA-233F-43F2-BB66-E4B55F5C6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2222500"/>
            <a:ext cx="87249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Learned in 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4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1" y="123825"/>
            <a:ext cx="59308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Troublesome Players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22" y="850900"/>
            <a:ext cx="7643178" cy="58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1" y="123825"/>
            <a:ext cx="59308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Troublesome Players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" y="850900"/>
            <a:ext cx="4366578" cy="3331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94" y="3200400"/>
            <a:ext cx="5356906" cy="300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2516533"/>
            <a:ext cx="5540651" cy="369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101" y="123825"/>
            <a:ext cx="59308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The End Game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72" y="1023111"/>
            <a:ext cx="8415527" cy="5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101" y="123825"/>
            <a:ext cx="59308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The End Game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" y="850900"/>
            <a:ext cx="4234233" cy="2812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320800"/>
            <a:ext cx="72644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2" y="288925"/>
            <a:ext cx="2324098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Scoping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7" y="1016000"/>
            <a:ext cx="10123488" cy="56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2" y="288925"/>
            <a:ext cx="2324098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Scoping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2" y="2203450"/>
            <a:ext cx="6053667" cy="454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9" y="1016000"/>
            <a:ext cx="6080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01" y="200025"/>
            <a:ext cx="5524500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Points of Emphasis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8" y="927100"/>
            <a:ext cx="9836632" cy="58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0" y="1016000"/>
            <a:ext cx="5845301" cy="3454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40101" y="201115"/>
            <a:ext cx="5524500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Points of Emphasis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174534"/>
            <a:ext cx="6837364" cy="4501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1016000"/>
            <a:ext cx="190500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5285285"/>
            <a:ext cx="20955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1" y="200025"/>
            <a:ext cx="39750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Stakeholders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45" y="927099"/>
            <a:ext cx="8780410" cy="58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6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1" y="200025"/>
            <a:ext cx="39750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Stakeholders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5" y="838199"/>
            <a:ext cx="4651755" cy="3089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590799"/>
            <a:ext cx="7416799" cy="4153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02" y="4711700"/>
            <a:ext cx="2713500" cy="20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1" y="200025"/>
            <a:ext cx="47624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Rules/Guidelines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975901"/>
            <a:ext cx="3771900" cy="5446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988843"/>
            <a:ext cx="3516313" cy="54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1" y="200025"/>
            <a:ext cx="4762499" cy="72707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Rules/Guidelines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975901"/>
            <a:ext cx="2208318" cy="3188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975901"/>
            <a:ext cx="2068513" cy="3188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38" y="2753703"/>
            <a:ext cx="5179274" cy="379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2" y="2753702"/>
            <a:ext cx="4002320" cy="3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Joe Plunk</Speakers>
    <Year xmlns="b47a5aad-adfb-4dac-9d3f-47090e67d565">2016</Year>
    <Section xmlns="b47a5aad-adfb-4dac-9d3f-47090e67d565">General</Section>
    <Day xmlns="b47a5aad-adfb-4dac-9d3f-47090e67d565">Thursday</Day>
  </documentManagement>
</p:properties>
</file>

<file path=customXml/itemProps1.xml><?xml version="1.0" encoding="utf-8"?>
<ds:datastoreItem xmlns:ds="http://schemas.openxmlformats.org/officeDocument/2006/customXml" ds:itemID="{E4031B94-7056-4E2A-AFE2-AE1E40327499}"/>
</file>

<file path=customXml/itemProps2.xml><?xml version="1.0" encoding="utf-8"?>
<ds:datastoreItem xmlns:ds="http://schemas.openxmlformats.org/officeDocument/2006/customXml" ds:itemID="{BAF266B7-0780-49B1-B7A1-24EE174C4445}"/>
</file>

<file path=customXml/itemProps3.xml><?xml version="1.0" encoding="utf-8"?>
<ds:datastoreItem xmlns:ds="http://schemas.openxmlformats.org/officeDocument/2006/customXml" ds:itemID="{D6EBC3ED-4484-4E76-AF16-67B40BF2D4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</TotalTime>
  <Words>28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Lessons Learned in Project Management</vt:lpstr>
      <vt:lpstr>Scoping</vt:lpstr>
      <vt:lpstr>Scoping</vt:lpstr>
      <vt:lpstr>Points of Emphasis</vt:lpstr>
      <vt:lpstr>PowerPoint Presentation</vt:lpstr>
      <vt:lpstr>Stakeholders</vt:lpstr>
      <vt:lpstr>Stakeholders</vt:lpstr>
      <vt:lpstr>Rules/Guidelines</vt:lpstr>
      <vt:lpstr>Rules/Guidelines</vt:lpstr>
      <vt:lpstr>Troublesome Players</vt:lpstr>
      <vt:lpstr>Troublesome Players</vt:lpstr>
      <vt:lpstr>The End Game</vt:lpstr>
      <vt:lpstr>The End Game</vt:lpstr>
    </vt:vector>
  </TitlesOfParts>
  <Company>Commonwealth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Tracy J (KYTC-D08)</dc:creator>
  <cp:lastModifiedBy>Plunk, Joseph D (KYTC-D03)</cp:lastModifiedBy>
  <cp:revision>90</cp:revision>
  <cp:lastPrinted>2016-09-02T13:07:34Z</cp:lastPrinted>
  <dcterms:created xsi:type="dcterms:W3CDTF">2016-08-30T12:34:48Z</dcterms:created>
  <dcterms:modified xsi:type="dcterms:W3CDTF">2016-09-08T03:01:37Z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